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1848"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81" d="100"/>
          <a:sy n="181" d="100"/>
        </p:scale>
        <p:origin x="200" y="2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4/3/23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4/3/23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2.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SC22</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mc:AlternateContent xmlns:mc="http://schemas.openxmlformats.org/markup-compatibility/2006">
    <mc:Choice xmlns:p14="http://schemas.microsoft.com/office/powerpoint/2010/main" Requires="p14">
      <p:transition spd="slow" p14:dur="2000" advTm="3475"/>
    </mc:Choice>
    <mc:Fallback>
      <p:transition spd="slow" advTm="34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mc:AlternateContent xmlns:mc="http://schemas.openxmlformats.org/markup-compatibility/2006">
    <mc:Choice xmlns:p14="http://schemas.microsoft.com/office/powerpoint/2010/main" Requires="p14">
      <p:transition spd="slow" p14:dur="2000" advTm="2604"/>
    </mc:Choice>
    <mc:Fallback>
      <p:transition spd="slow" advTm="260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mc:AlternateContent xmlns:mc="http://schemas.openxmlformats.org/markup-compatibility/2006">
    <mc:Choice xmlns:p14="http://schemas.microsoft.com/office/powerpoint/2010/main" Requires="p14">
      <p:transition spd="slow" p14:dur="2000" advTm="3059"/>
    </mc:Choice>
    <mc:Fallback>
      <p:transition spd="slow" advTm="30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https://sc22.supercomputing.org/submit/reproducibility-initiative/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mc:AlternateContent xmlns:mc="http://schemas.openxmlformats.org/markup-compatibility/2006">
    <mc:Choice xmlns:p14="http://schemas.microsoft.com/office/powerpoint/2010/main" Requires="p14">
      <p:transition spd="slow" p14:dur="2000" advTm="3625"/>
    </mc:Choice>
    <mc:Fallback>
      <p:transition spd="slow" advTm="362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mc:AlternateContent xmlns:mc="http://schemas.openxmlformats.org/markup-compatibility/2006">
    <mc:Choice xmlns:p14="http://schemas.microsoft.com/office/powerpoint/2010/main" Requires="p14">
      <p:transition spd="slow" p14:dur="2000" advTm="2843"/>
    </mc:Choice>
    <mc:Fallback>
      <p:transition spd="slow" advTm="284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mc:AlternateContent xmlns:mc="http://schemas.openxmlformats.org/markup-compatibility/2006">
    <mc:Choice xmlns:p14="http://schemas.microsoft.com/office/powerpoint/2010/main" Requires="p14">
      <p:transition spd="slow" p14:dur="2000" advTm="3610"/>
    </mc:Choice>
    <mc:Fallback>
      <p:transition spd="slow" advTm="361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mc:AlternateContent xmlns:mc="http://schemas.openxmlformats.org/markup-compatibility/2006">
    <mc:Choice xmlns:p14="http://schemas.microsoft.com/office/powerpoint/2010/main" Requires="p14">
      <p:transition spd="slow" p14:dur="2000" advTm="231"/>
    </mc:Choice>
    <mc:Fallback>
      <p:transition spd="slow" advTm="2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mc:AlternateContent xmlns:mc="http://schemas.openxmlformats.org/markup-compatibility/2006">
    <mc:Choice xmlns:p14="http://schemas.microsoft.com/office/powerpoint/2010/main" Requires="p14">
      <p:transition spd="slow" p14:dur="2000" advTm="40151"/>
    </mc:Choice>
    <mc:Fallback>
      <p:transition spd="slow" advTm="4015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mc:AlternateContent xmlns:mc="http://schemas.openxmlformats.org/markup-compatibility/2006">
    <mc:Choice xmlns:p14="http://schemas.microsoft.com/office/powerpoint/2010/main" Requires="p14">
      <p:transition spd="slow" p14:dur="2000" advTm="5588"/>
    </mc:Choice>
    <mc:Fallback>
      <p:transition spd="slow" advTm="55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mc:AlternateContent xmlns:mc="http://schemas.openxmlformats.org/markup-compatibility/2006">
    <mc:Choice xmlns:p14="http://schemas.microsoft.com/office/powerpoint/2010/main" Requires="p14">
      <p:transition spd="slow" p14:dur="2000" advTm="2175"/>
    </mc:Choice>
    <mc:Fallback>
      <p:transition spd="slow" advTm="217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mc:AlternateContent xmlns:mc="http://schemas.openxmlformats.org/markup-compatibility/2006">
    <mc:Choice xmlns:p14="http://schemas.microsoft.com/office/powerpoint/2010/main" Requires="p14">
      <p:transition spd="slow" p14:dur="2000" advTm="1755"/>
    </mc:Choice>
    <mc:Fallback>
      <p:transition spd="slow" advTm="175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mc:AlternateContent xmlns:mc="http://schemas.openxmlformats.org/markup-compatibility/2006">
    <mc:Choice xmlns:p14="http://schemas.microsoft.com/office/powerpoint/2010/main" Requires="p14">
      <p:transition spd="slow" p14:dur="2000" advTm="902"/>
    </mc:Choice>
    <mc:Fallback>
      <p:transition spd="slow" advTm="90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mc:AlternateContent xmlns:mc="http://schemas.openxmlformats.org/markup-compatibility/2006">
    <mc:Choice xmlns:p14="http://schemas.microsoft.com/office/powerpoint/2010/main" Requires="p14">
      <p:transition spd="slow" p14:dur="2000" advTm="25481"/>
    </mc:Choice>
    <mc:Fallback>
      <p:transition spd="slow" advTm="2548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mc:AlternateContent xmlns:mc="http://schemas.openxmlformats.org/markup-compatibility/2006">
    <mc:Choice xmlns:p14="http://schemas.microsoft.com/office/powerpoint/2010/main" Requires="p14">
      <p:transition spd="slow" p14:dur="2000" advTm="70640"/>
    </mc:Choice>
    <mc:Fallback>
      <p:transition spd="slow" advTm="7064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mc:AlternateContent xmlns:mc="http://schemas.openxmlformats.org/markup-compatibility/2006">
    <mc:Choice xmlns:p14="http://schemas.microsoft.com/office/powerpoint/2010/main" Requires="p14">
      <p:transition spd="slow" p14:dur="2000" advTm="213"/>
    </mc:Choice>
    <mc:Fallback>
      <p:transition spd="slow" advTm="21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mc:AlternateContent xmlns:mc="http://schemas.openxmlformats.org/markup-compatibility/2006">
    <mc:Choice xmlns:p14="http://schemas.microsoft.com/office/powerpoint/2010/main" Requires="p14">
      <p:transition spd="slow" p14:dur="2000" advTm="70396"/>
    </mc:Choice>
    <mc:Fallback>
      <p:transition spd="slow" advTm="703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mc:AlternateContent xmlns:mc="http://schemas.openxmlformats.org/markup-compatibility/2006">
    <mc:Choice xmlns:p14="http://schemas.microsoft.com/office/powerpoint/2010/main" Requires="p14">
      <p:transition spd="slow" p14:dur="2000" advTm="224"/>
    </mc:Choice>
    <mc:Fallback>
      <p:transition spd="slow" advTm="2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mc:AlternateContent xmlns:mc="http://schemas.openxmlformats.org/markup-compatibility/2006">
    <mc:Choice xmlns:p14="http://schemas.microsoft.com/office/powerpoint/2010/main" Requires="p14">
      <p:transition spd="slow" p14:dur="2000" advTm="197"/>
    </mc:Choice>
    <mc:Fallback>
      <p:transition spd="slow" advTm="1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mc:AlternateContent xmlns:mc="http://schemas.openxmlformats.org/markup-compatibility/2006">
    <mc:Choice xmlns:p14="http://schemas.microsoft.com/office/powerpoint/2010/main" Requires="p14">
      <p:transition spd="slow" p14:dur="2000" advTm="177"/>
    </mc:Choice>
    <mc:Fallback>
      <p:transition spd="slow" advTm="1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mc:AlternateContent xmlns:mc="http://schemas.openxmlformats.org/markup-compatibility/2006">
    <mc:Choice xmlns:p14="http://schemas.microsoft.com/office/powerpoint/2010/main" Requires="p14">
      <p:transition spd="slow" p14:dur="2000" advTm="148"/>
    </mc:Choice>
    <mc:Fallback>
      <p:transition spd="slow" advTm="14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mc:AlternateContent xmlns:mc="http://schemas.openxmlformats.org/markup-compatibility/2006">
    <mc:Choice xmlns:p14="http://schemas.microsoft.com/office/powerpoint/2010/main" Requires="p14">
      <p:transition spd="slow" p14:dur="2000" advTm="149"/>
    </mc:Choice>
    <mc:Fallback>
      <p:transition spd="slow" advTm="14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mc:AlternateContent xmlns:mc="http://schemas.openxmlformats.org/markup-compatibility/2006">
    <mc:Choice xmlns:p14="http://schemas.microsoft.com/office/powerpoint/2010/main" Requires="p14">
      <p:transition spd="slow" p14:dur="2000" advTm="174"/>
    </mc:Choice>
    <mc:Fallback>
      <p:transition spd="slow" advTm="174"/>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2676</TotalTime>
  <Words>3513</Words>
  <Application>Microsoft Macintosh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285</cp:revision>
  <cp:lastPrinted>2017-11-02T18:35:01Z</cp:lastPrinted>
  <dcterms:created xsi:type="dcterms:W3CDTF">2018-11-06T17:28:56Z</dcterms:created>
  <dcterms:modified xsi:type="dcterms:W3CDTF">2023-04-03T18:37:39Z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